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71" r:id="rId7"/>
    <p:sldId id="281" r:id="rId8"/>
    <p:sldId id="282" r:id="rId9"/>
    <p:sldId id="284" r:id="rId10"/>
    <p:sldId id="280" r:id="rId11"/>
    <p:sldId id="272" r:id="rId12"/>
    <p:sldId id="273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6D82C239-AE18-4C56-906D-1D47210C0BB0}" v="63" dt="2019-01-05T11:18:41.040"/>
    <p1510:client id="{D9DAD4DE-084D-4B10-B9AE-4F3A3C40D8F0}" v="297" dt="2019-01-05T11:52:46.892"/>
    <p1510:client id="{04377AED-CE6A-4659-A1C3-BDBFCEBFCFE7}" v="5" dt="2019-01-05T11:54:31.062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6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267397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1055"/>
              </p:ext>
            </p:extLst>
          </p:nvPr>
        </p:nvGraphicFramePr>
        <p:xfrm>
          <a:off x="2891548" y="1969167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68280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쿨타임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Git Hub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A752F-60BE-446F-BA32-6186D33E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00" y="1752599"/>
            <a:ext cx="5951399" cy="48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211092" y="152315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루팅한</a:t>
            </a:r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 아이템으로 적과의 교전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플레이 가능한 지역이 점점 좁혀 짐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33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09683"/>
              </p:ext>
            </p:extLst>
          </p:nvPr>
        </p:nvGraphicFramePr>
        <p:xfrm>
          <a:off x="1847530" y="2294514"/>
          <a:ext cx="9836976" cy="38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89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캐릭터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오브젝트</a:t>
            </a:r>
            <a:endParaRPr lang="ko-KR" altLang="en-US" sz="6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76" y="2877670"/>
            <a:ext cx="3377922" cy="2662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3" y="2804020"/>
            <a:ext cx="3597414" cy="27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UI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00" y="3328687"/>
            <a:ext cx="2901370" cy="2181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67" y="2922493"/>
            <a:ext cx="3170312" cy="23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84" y="2438399"/>
            <a:ext cx="4011616" cy="30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222</TotalTime>
  <Words>404</Words>
  <Application>Microsoft Office PowerPoint</Application>
  <PresentationFormat>와이드스크린</PresentationFormat>
  <Paragraphs>349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개발 내용</vt:lpstr>
      <vt:lpstr>개발 내용 – 캐릭터, 오브젝트</vt:lpstr>
      <vt:lpstr>개발 내용 - UI</vt:lpstr>
      <vt:lpstr>개발 내용 - 서버</vt:lpstr>
      <vt:lpstr>문제점 및 보완책</vt:lpstr>
      <vt:lpstr>향후 개발 일정 - 클라이언트</vt:lpstr>
      <vt:lpstr>향후 개발 일정 - 서버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SHIN</cp:lastModifiedBy>
  <cp:revision>33</cp:revision>
  <dcterms:created xsi:type="dcterms:W3CDTF">2017-12-29T06:22:43Z</dcterms:created>
  <dcterms:modified xsi:type="dcterms:W3CDTF">2019-05-03T03:41:44Z</dcterms:modified>
</cp:coreProperties>
</file>